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785CEC9-E5E6-45AC-ADF5-A2106F9E60B9}" type="slidenum">
              <a:rPr lang="sv-SE" smtClean="0"/>
              <a:t>‹#›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8DC38A2-2800-4AFF-873E-5B120A67BEA7}" type="datetimeFigureOut">
              <a:rPr lang="sv-SE" smtClean="0"/>
              <a:t>2013-10-28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Andningsorganet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Syrets väg mot cellerna</a:t>
            </a:r>
          </a:p>
          <a:p>
            <a:r>
              <a:rPr lang="sv-SE" dirty="0" smtClean="0"/>
              <a:t>Gymnastikdirektör Peter Lindgren</a:t>
            </a:r>
          </a:p>
          <a:p>
            <a:r>
              <a:rPr lang="sv-SE" dirty="0" smtClean="0"/>
              <a:t>Gymnasielärare Stefan Lindelöv</a:t>
            </a:r>
            <a:endParaRPr lang="sv-SE" dirty="0"/>
          </a:p>
        </p:txBody>
      </p:sp>
      <p:pic>
        <p:nvPicPr>
          <p:cNvPr id="5" name="Lju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9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918"/>
    </mc:Choice>
    <mc:Fallback>
      <p:transition advClick="0" advTm="4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Syrets väg till cellerna</a:t>
            </a:r>
            <a:r>
              <a:rPr lang="sv-SE" sz="1000" dirty="0"/>
              <a:t> </a:t>
            </a:r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1000" dirty="0" smtClean="0"/>
              <a:t>http</a:t>
            </a:r>
            <a:r>
              <a:rPr lang="sv-SE" sz="1000" dirty="0"/>
              <a:t>://en.wikipedia.org/wiki/User:Theresa_knott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9027"/>
            <a:ext cx="4200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ju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1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1"/>
    </mc:Choice>
    <mc:Fallback>
      <p:transition spd="slow" advTm="9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Syrets väg till cellerna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5815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ju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2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6"/>
    </mc:Choice>
    <mc:Fallback>
      <p:transition spd="slow" advTm="5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Syrets väg till cellerna</a:t>
            </a:r>
            <a:r>
              <a:rPr lang="sv-SE" sz="1000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1647825"/>
            <a:ext cx="52673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ju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7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8"/>
    </mc:Choice>
    <mc:Fallback>
      <p:transition spd="slow" advTm="4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har två lungor, höger och vänster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8693"/>
            <a:ext cx="6429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ju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4"/>
    </mc:Choice>
    <mc:Fallback>
      <p:transition spd="slow" advTm="9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Diafragman är den muskel som utvidgar resp. drar ihop lungan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1741796"/>
            <a:ext cx="64865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ju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1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2"/>
    </mc:Choice>
    <mc:Fallback>
      <p:transition spd="slow" advTm="11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De små luftrören förgrenas som grenar på ett träd till mindre och mindre luftrör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6103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ju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96"/>
    </mc:Choice>
    <mc:Fallback>
      <p:transition spd="slow" advTm="16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Bronkeol</a:t>
            </a:r>
            <a:r>
              <a:rPr lang="sv-SE" dirty="0" smtClean="0"/>
              <a:t> och alveol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605339" cy="47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ju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2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23"/>
    </mc:Choice>
    <mc:Fallback>
      <p:transition spd="slow" advTm="53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ränsande">
  <a:themeElements>
    <a:clrScheme name="Angränsand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ränsan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277</TotalTime>
  <Words>59</Words>
  <Application>Microsoft Office PowerPoint</Application>
  <PresentationFormat>Bildspel på skärmen (4:3)</PresentationFormat>
  <Paragraphs>11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Angränsande</vt:lpstr>
      <vt:lpstr>Andningsorganet</vt:lpstr>
      <vt:lpstr>Syrets väg till cellerna  http://en.wikipedia.org/wiki/User:Theresa_knott</vt:lpstr>
      <vt:lpstr>Syrets väg till cellerna</vt:lpstr>
      <vt:lpstr>Syrets väg till cellerna </vt:lpstr>
      <vt:lpstr>Vi har två lungor, höger och vänster</vt:lpstr>
      <vt:lpstr>Diafragman är den muskel som utvidgar resp. drar ihop lungan </vt:lpstr>
      <vt:lpstr>De små luftrören förgrenas som grenar på ett träd till mindre och mindre luftrör</vt:lpstr>
      <vt:lpstr>Bronkeol och alveol</vt:lpstr>
    </vt:vector>
  </TitlesOfParts>
  <Company>Markaryds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Andningsorganet</dc:title>
  <dc:creator>Stefan Lindelöv</dc:creator>
  <cp:lastModifiedBy>Stefan Lindelöv</cp:lastModifiedBy>
  <cp:revision>17</cp:revision>
  <dcterms:created xsi:type="dcterms:W3CDTF">2013-10-28T08:32:41Z</dcterms:created>
  <dcterms:modified xsi:type="dcterms:W3CDTF">2013-10-28T13:25:21Z</dcterms:modified>
</cp:coreProperties>
</file>