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57" r:id="rId5"/>
    <p:sldId id="256" r:id="rId6"/>
    <p:sldId id="258" r:id="rId7"/>
    <p:sldId id="259" r:id="rId8"/>
    <p:sldId id="266" r:id="rId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920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265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325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691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596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875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151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538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787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453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75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4FFC2-8D0B-4623-997D-0DE9AE8F206E}" type="datetimeFigureOut">
              <a:rPr lang="sv-SE" smtClean="0"/>
              <a:t>2013-11-28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F1F06-3017-499D-BE5A-7EA2631D4A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91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Cirkulationsorganet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9338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5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12"/>
    </mc:Choice>
    <mc:Fallback>
      <p:transition spd="slow" advTm="3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Cirkulationsorganet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2105025"/>
            <a:ext cx="39528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4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3"/>
    </mc:Choice>
    <mc:Fallback>
      <p:transition spd="slow" advTm="1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Cirkulationsorganet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019300"/>
            <a:ext cx="41719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9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14"/>
    </mc:Choice>
    <mc:Fallback>
      <p:transition spd="slow" advTm="1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Cirkulationsorganet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5671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484784"/>
            <a:ext cx="458152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8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96"/>
    </mc:Choice>
    <mc:Fallback>
      <p:transition spd="slow" advTm="2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</a:t>
            </a:r>
            <a:r>
              <a:rPr lang="sv-SE" dirty="0" smtClean="0"/>
              <a:t>irkulationsorganet</a:t>
            </a:r>
            <a:endParaRPr lang="sv-SE" dirty="0"/>
          </a:p>
        </p:txBody>
      </p:sp>
      <p:pic>
        <p:nvPicPr>
          <p:cNvPr id="1026" name="Picture 2" descr="C:\Users\stelin.M2535\Pictures\cirkulationsorga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7" y="1340768"/>
            <a:ext cx="4695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5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1"/>
    </mc:Choice>
    <mc:Fallback>
      <p:transition spd="slow" advTm="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Cirkulationsorganet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76" y="1412776"/>
            <a:ext cx="54959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9"/>
    </mc:Choice>
    <mc:Fallback>
      <p:transition spd="slow" advTm="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Cirkulationsorganet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844824"/>
            <a:ext cx="50958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9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68"/>
    </mc:Choice>
    <mc:Fallback>
      <p:transition spd="slow" advTm="9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Cirkulationsorganet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61" y="1484784"/>
            <a:ext cx="51720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6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08"/>
    </mc:Choice>
    <mc:Fallback>
      <p:transition spd="slow" advTm="111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8</Words>
  <Application>Microsoft Office PowerPoint</Application>
  <PresentationFormat>Bildspel på skärmen (4:3)</PresentationFormat>
  <Paragraphs>8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9" baseType="lpstr">
      <vt:lpstr>Office-tema</vt:lpstr>
      <vt:lpstr>Cirkulationsorganet</vt:lpstr>
      <vt:lpstr>Cirkulationsorganet</vt:lpstr>
      <vt:lpstr>Cirkulationsorganet</vt:lpstr>
      <vt:lpstr>Cirkulationsorganet</vt:lpstr>
      <vt:lpstr>Cirkulationsorganet</vt:lpstr>
      <vt:lpstr>Cirkulationsorganet</vt:lpstr>
      <vt:lpstr>Cirkulationsorganet</vt:lpstr>
      <vt:lpstr>Cirkulationsorganet</vt:lpstr>
    </vt:vector>
  </TitlesOfParts>
  <Company>Markaryds kommun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Cirkulationsorganet</dc:title>
  <dc:creator>Stefan Lindelöv</dc:creator>
  <cp:lastModifiedBy>Stefan Lindelöv</cp:lastModifiedBy>
  <cp:revision>12</cp:revision>
  <dcterms:created xsi:type="dcterms:W3CDTF">2013-11-14T13:17:24Z</dcterms:created>
  <dcterms:modified xsi:type="dcterms:W3CDTF">2013-11-28T10:04:24Z</dcterms:modified>
</cp:coreProperties>
</file>